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2" r:id="rId7"/>
    <p:sldId id="319" r:id="rId8"/>
    <p:sldId id="322" r:id="rId9"/>
    <p:sldId id="320" r:id="rId10"/>
    <p:sldId id="31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60" autoAdjust="0"/>
  </p:normalViewPr>
  <p:slideViewPr>
    <p:cSldViewPr snapToGrid="0">
      <p:cViewPr>
        <p:scale>
          <a:sx n="59" d="100"/>
          <a:sy n="59" d="100"/>
        </p:scale>
        <p:origin x="34" y="-398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29.7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3858 662 24575,'-4'-1'0,"-1"0"0,1 0 0,0-1 0,0 1 0,0-1 0,0 0 0,0 0 0,1 0 0,-1-1 0,0 1 0,1-1 0,0 0 0,-4-3 0,-8-7 0,-5-1 0,3 0 0,-1 1 0,0 1 0,-1 1 0,0 0 0,-1 1 0,0 1 0,-22-6 0,-11 4 0,1 2 0,-59-3 0,7 2 0,-1462-173-862,1182 135 1006,272 39 212,-167 7-1,98 3-348,1019 1-378,-432-4-243,-34 3 614,395-3 0,-649-4 0,-97-1 0,-21 7 0,0 0 0,0-1 0,0 1 0,0 0 0,0 0 0,0-1 0,0 1 0,0 0 0,0-1 0,0 1 0,0 0 0,0-1 0,0 1 0,0 0 0,-1 0 0,1-1 0,0 1 0,0 0 0,0 0 0,-1-1 0,1 1 0,0 0 0,0 0 0,0 0 0,-1-1 0,1 1 0,0 0 0,0 0 0,-1 0 0,1 0 0,0-1 0,-1 1 0,1 0 0,0 0 0,0 0 0,-1 0 0,1 0 0,0 0 0,-1 0 0,1 0 0,0 0 0,-1 0 0,1 0 0,-31-8 0,-52-7 0,-176-19 0,-154-5-497,-827-34-2102,1 39 2718,1621 37-119,32-1-547,123-1-1645,93-1 1377,602 3 82,-15 25 432,-826-7-743,-162-1 783,-190-11 261,-39-5 0,-12-1 0,-151 9 0,-167-3 0,-119 0 27,-56 0 246,-539 13-419,354 6 2902,600-23-4002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1.7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2.1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3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4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5.4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9.8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 24575,'6'0'0,"9"0"0,7 0 0,13 0 0,12 0 0,17-6 0,10-2 0,-8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6:07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944 684 24575,'6'-4'0,"0"-1"0,1 1 0,-1 0 0,1 1 0,0-1 0,0 1 0,12-3 0,9-5 0,4-4 0,-2-3 0,40-28 0,-37 23 0,49-26 0,-67 42 0,20-10 0,45-29 0,-78 45 0,-1 0 0,1 0 0,-1-1 0,1 1 0,-1 0 0,1-1 0,-1 1 0,0-1 0,1 1 0,-1-1 0,0 0 0,1-3 0,-2 5 0,1-1 0,-1 1 0,0-1 0,0 1 0,0-1 0,0 0 0,0 1 0,0-1 0,-1 1 0,1-1 0,0 1 0,0-1 0,0 1 0,0-1 0,-1 1 0,1-1 0,0 1 0,0-1 0,-1 1 0,1-1 0,0 1 0,-1-1 0,1 1 0,-1 0 0,1-1 0,-1 1 0,1 0 0,-1-1 0,-4-1 0,1 0 0,0 1 0,-1-1 0,1 1 0,-1 0 0,1 1 0,-1-1 0,0 1 0,1 0 0,-7 0 0,-52 6 0,-67 16 0,79-12 0,-399 75 0,446-84 0,-20 4 0,0-1 0,0-2 0,0 0 0,-47-2 0,68-1 0,1 1 0,-1 0 0,0-1 0,0 1 0,1-1 0,-1 0 0,0 0 0,1 0 0,-1 0 0,0 0 0,1-1 0,0 1 0,-1-1 0,1 0 0,0 1 0,0-1 0,0 0 0,0 0 0,0-1 0,0 1 0,1 0 0,-1 0 0,1-1 0,-1 1 0,1-1 0,0 0 0,0 1 0,0-1 0,0 0 0,1 0 0,-1 1 0,1-1 0,0 0 0,-1 0 0,1 0 0,1 1 0,-1-1 0,0 0 0,1 0 0,-1 0 0,1 1 0,0-1 0,0 0 0,0 1 0,2-5 0,-3 7 0,0-1 0,1 0 0,-1 0 0,0 0 0,1 0 0,-1 1 0,0-1 0,1 0 0,-1 0 0,1 1 0,-1-1 0,1 0 0,0 1 0,-1-1 0,1 1 0,0-1 0,-1 1 0,1-1 0,0 1 0,0-1 0,-1 1 0,1 0 0,0-1 0,0 1 0,0 0 0,0 0 0,-1-1 0,1 1 0,0 0 0,0 0 0,0 0 0,0 0 0,0 0 0,0 0 0,-1 1 0,1-1 0,0 0 0,0 0 0,0 1 0,0-1 0,-1 0 0,1 1 0,0-1 0,0 1 0,-1-1 0,1 1 0,0-1 0,-1 1 0,2 0 0,12 6 0,28 7 0,0-1 0,1-3 0,51 6 0,39 10 0,-131-26 0,0 0 0,0 1 0,0-1 0,0 1 0,0 0 0,0 0 0,0-1 0,0 1 0,0 0 0,0 1 0,0-1 0,-1 0 0,1 0 0,0 1 0,-1-1 0,1 1 0,1 2 0,-3-3 0,0 0 0,1 0 0,-1 0 0,0 0 0,0 0 0,0 1 0,0-1 0,0 0 0,0 0 0,-1 0 0,1 0 0,0 0 0,0 0 0,-1 0 0,1 0 0,-1 0 0,1 0 0,-1 0 0,1 0 0,-1 0 0,0 0 0,1-1 0,-1 1 0,-1 1 0,-8 7 0,-1 1 0,-1-2 0,1 0 0,-17 9 0,8-5 0,-432 327 0,445-333 0,-35 33 0,40-37 0,0 0 0,0 0 0,0 1 0,0-1 0,1 0 0,-1 1 0,1-1 0,0 1 0,0 0 0,0-1 0,0 1 0,0 0 0,0-1 0,1 1 0,-1 3 0,1-5 0,1 0 0,-1 1 0,0-1 0,1 0 0,-1 0 0,1 0 0,-1 0 0,1 0 0,-1 0 0,1 0 0,0 0 0,0 0 0,0 0 0,-1 0 0,1 0 0,0 0 0,0 0 0,0-1 0,0 1 0,0 0 0,1-1 0,-1 1 0,0-1 0,0 1 0,2 0 0,38 7 0,48-4 0,114-8 0,-101 0 0,675-59 0,-728 54 0,-42 6 0,-12 0 0,-6 2 0,-1 0 0,1 0 0,-1 1 0,1 0 0,-1 1 0,1 0 0,-18 5 0,6-1 0,1 1 0,-38 16 0,57-20 0,0-1 0,0 1 0,0 0 0,0 0 0,0 0 0,0 0 0,-4 5 0,6-7 0,1 1 0,0-1 0,-1 0 0,1 1 0,0-1 0,0 0 0,0 1 0,-1-1 0,1 1 0,0-1 0,0 0 0,0 1 0,0-1 0,0 1 0,0-1 0,0 1 0,0-1 0,0 0 0,0 1 0,0-1 0,0 1 0,0-1 0,0 0 0,0 1 0,1 0 0,-1 0 0,1 0 0,0-1 0,0 1 0,-1 0 0,1-1 0,0 1 0,0 0 0,0-1 0,0 1 0,0-1 0,0 0 0,0 1 0,0-1 0,0 0 0,1 1 0,7 1 0,1-1 0,-1 0 0,0 0 0,0-1 0,1 0 0,12-2 0,65-14 0,-87 16 0,91-22 0,97-38 0,-173 55 0,-1 0 0,1-2 0,-1 0 0,26-16 0,-39 22 0,0 0 0,0 0 0,0 1 0,0-1 0,0 0 0,0 0 0,0 0 0,0 0 0,-1 0 0,1 0 0,0 0 0,0 0 0,-1 0 0,1 0 0,-1-1 0,1 1 0,-1 0 0,0 0 0,1-1 0,-1 1 0,0 0 0,0 0 0,0-1 0,0 1 0,0 0 0,0-1 0,0 1 0,0 0 0,-1 0 0,1-1 0,0 1 0,-1 0 0,1 0 0,-1 0 0,1-1 0,-1 1 0,0 0 0,1 0 0,-1 0 0,0 0 0,0 0 0,-1-1 0,-6-4 0,0 0 0,0 1 0,0 0 0,-1 0 0,0 1 0,0 0 0,0 0 0,-1 1 0,-11-3 0,-105-19 0,119 24 0,-147-20 0,-257 0 0,-147 45 0,480-18 0,66-7 0,20-5 0,57-22 0,2 4 0,98-23 0,-114 33 0,65-16 0,217-26 0,-300 55 0,-22 2 0,-11-1 0,0 0 0,0 0 0,0 0 0,0 1 0,0-1 0,0 0 0,0 0 0,0 0 0,0 0 0,0 0 0,0 0 0,0 0 0,0 0 0,0 0 0,0 0 0,0 0 0,0 0 0,0 0 0,0 0 0,0 0 0,0 0 0,0 0 0,0 0 0,0 1 0,0-1 0,0 0 0,0 0 0,0 0 0,0 0 0,0 0 0,0 0 0,0 0 0,0 0 0,0 0 0,0 0 0,0 0 0,0 0 0,0 0 0,0 0 0,0 0 0,0 0 0,0 0 0,0 0 0,0 0 0,0 0 0,0 1 0,0-1 0,0 0 0,0 0 0,0 0 0,0 0 0,1 0 0,-1 0 0,0 0 0,-104 33 0,77-26 0,1 1 0,0 1 0,-28 14 0,42-13 0,12-10 0,0 0 0,-1 0 0,1 0 0,0 0 0,0 1 0,0-1 0,0 0 0,0 0 0,0 0 0,0 0 0,0 0 0,0 1 0,0-1 0,0 0 0,0 0 0,0 0 0,0 0 0,0 1 0,0-1 0,0 0 0,0 0 0,0 0 0,1 0 0,-1 0 0,0 1 0,0-1 0,0 0 0,0 0 0,0 0 0,0 0 0,0 0 0,0 0 0,1 1 0,-1-1 0,0 0 0,0 0 0,0 0 0,0 0 0,0 0 0,1 0 0,-1 0 0,0 0 0,0 0 0,0 0 0,0 0 0,0 0 0,1 0 0,-1 0 0,0 0 0,0 0 0,1 0 0,9 0 0,0 0 0,0-1 0,0-1 0,18-4 0,146-39 0,105-38-164,701-270-1907,-772 265 2017,-192 81 54,1 0 0,-2-2 0,0 0 0,24-18 0,-38 27 0,-1-1 0,1 1 0,-1-1 0,1 1 0,-1 0 0,1-1 0,-1 1 0,0-1 0,1 1 0,-1-1 0,0 1 0,1-1 0,-1 0 0,0 1 0,0-1 0,1 1 0,-1-1 0,0 1 0,0-1 0,0 0 0,0 1 0,0-1 0,0 1 0,0-1 0,0 0 0,0 1 0,0-1 0,0 0 0,0 1 0,0-1 0,-1 1 0,1-1 0,-2-1 0,1 1 0,-1 0 0,1 0 0,-1 0 0,1 0 0,-1 1 0,0-1 0,0 0 0,1 1 0,-1-1 0,0 1 0,0 0 0,-3-1 0,-36-1 0,-70 5 0,-158 17 0,-1480 221-1598,1584-210 1764,149-28-166,1 0 0,-26 10 0,41-13 0,0 0 0,-1 0 0,1 0 0,0 0 0,0 0 0,0 0 0,0 1 0,-1-1 0,1 0 0,0 0 0,0 0 0,0 0 0,0 0 0,-1 0 0,1 0 0,0 0 0,0 0 0,0 0 0,0 1 0,0-1 0,0 0 0,-1 0 0,1 0 0,0 0 0,0 0 0,0 1 0,0-1 0,0 0 0,0 0 0,0 0 0,0 0 0,0 0 0,0 1 0,0-1 0,0 0 0,0 0 0,0 0 0,0 1 0,0-1 0,0 0 0,0 0 0,0 0 0,0 0 0,0 1 0,0-1 0,0 0 0,0 0 0,0 0 0,0 0 0,0 1 0,16 3 0,55 2 0,-1-3 0,113-10 0,-93 2 0,598-36 1912,-200 10-736,-436 30-1153,-51 1-23,-1-1 0,1 1 0,-1 0 0,1 0 0,-1 0 0,1 0 0,-1 0 0,1 0 0,-1 0 0,1 0 0,-1 0 0,1 1 0,-1-1 0,1 0 0,-1 0 0,1 0 0,-1 1 0,1-1 0,-1 0 0,1 0 0,-1 1 0,0-1 0,1 0 0,-1 1 0,1-1 0,-1 0 0,0 1 0,0-1 0,1 1 0,-1-1 0,0 1 0,0-1 0,1 0 0,-1 1 0,0-1 0,0 1 0,0-1 0,0 1 0,0-1 0,0 1 0,0-1 0,0 1 0,0-1 0,0 2 0,-15 18 0,-47 35 208,36-33-7,-43 45 0,66-63-201,-1 0 0,1-1 0,0 1 0,0 0 0,1 0 0,-1 1 0,1-1 0,0 0 0,0 1 0,1-1 0,-1 1 0,1 0 0,0 0 0,0-1 0,0 1 0,1 0 0,0 8 0,1-10 0,-1 0 0,1 0 0,0 0 0,0-1 0,0 1 0,1 0 0,-1-1 0,1 1 0,0-1 0,-1 1 0,1-1 0,3 3 0,0 0 0,1-1 0,-1 0 0,1 0 0,0-1 0,-1 1 0,12 3 0,8 2 0,0 0 0,0-2 0,47 7 0,96 2 0,-158-16 0,277 13-164,745-20-2069,1-40-126,-898 40 2310,8 0 49,-129 9 0,-44 3 0,-159 15 0,-164 9-164,-122 11-603,293-24 552,-1438 143 689,1428-132 398,107-10-495,85-17-376,0 0 0,0 0 0,-1 0-1,1 0 1,0 0 0,0 0 0,0 0 0,0 0 0,-1 0 0,1 0 0,0 0 0,0 0 0,0 0 0,-1 0 0,1 0 0,0 0 0,0 0 0,0 0-1,0 0 1,-1 0 0,1 0 0,0 1 0,0-1 0,0 0 0,0 0 0,0 0 0,-1 0 0,1 0 0,0 1 0,0-1 0,0 0 0,0 0 0,0 0-1,0 0 1,0 1 0,0-1 0,0 0 0,0 0 0,0 0 0,-1 0 0,1 1 0,0-1 0,0 0 0,0 0 0,0 0 0,1 1 0,-1-1-1,0 0 1,0 0 0,15 4 6,39 0-7,-1-2 0,70-7 0,119-20 0,85-20 164,100-11 90,1433-207 924,-1686 233-1178,-126 18 0,-41 8 0,-10 1 0,-16 1 0,0 2 0,-30 1 0,-199 14 0,-156 11-164,-572 52-1505,-3 55 239,711-75 2153,237-51-444,1 2 0,-43 18 0,71-26-268,1-1 0,0 1 1,-1-1-1,1 1 0,0 0 0,0 0 0,-1 0 0,1 0 1,0 0-1,0 0 0,0 0 0,0 0 0,0 0 0,0 0 1,-1 3-1,3-4-9,-1 1-1,0 0 1,0-1 0,0 1 0,1 0 0,-1-1 0,0 1 0,1-1-1,-1 1 1,1-1 0,-1 1 0,1 0 0,-1-1 0,1 1 0,-1-1-1,1 0 1,-1 1 0,1-1 0,-1 1 0,1-1 0,0 0 0,-1 0-1,1 1 1,0-1 0,-1 0 0,1 0 0,0 0 0,-1 0 0,2 1-1,28 4 5,-1 0 0,60 1 0,194-5-6,848-41-1158,-473 13 1056,-482 20 982,-114 4-481,-113 1-330,-109 6 131,0 6-1,-204 40 0,-307 119 1827,646-161-1848,-37 16 0,47-12-136,15-12-42,0 0 0,-1 1 0,1-1 1,0 0-1,0 0 0,0 1 0,0-1 0,0 0 0,0 0 0,0 1 1,0-1-1,0 0 0,0 1 0,0-1 0,0 0 0,0 0 1,0 1-1,0-1 0,0 0 0,0 1 0,1-1 0,-1 0 0,0 0 1,0 0-1,0 1 0,0-1 0,1 0 0,-1 0 0,0 1 1,0-1-1,0 0 0,1 0 0,-1 0 0,0 0 0,0 1 0,1-1 1,-1 0-1,1 0 0,6 3 0,2-1 0,-1 0 0,0 0 0,0-1 0,0 0 0,9 0 0,368 10-134,13-21-140,-289 6 199,-74 3 49,622-40-44,-592 29 70,-65 12 0,0 0 0,0 0 0,0 0 0,0 0 0,0 0 0,-1 0 0,1 0 0,0-1 0,0 1 0,0 0 0,0 0 0,0 0 0,0 0 0,0 0 0,0 0 0,0-1 0,0 1 0,0 0 0,0 0 0,0 0 0,0 0 0,0 0 0,0-1 0,0 1 0,0 0 0,0 0 0,0 0 0,0 0 0,0 0 0,0-1 0,0 1 0,0 0 0,0 0 0,0 0 0,0 0 0,0 0 0,1 0 0,-1-1 0,0 1 0,0 0 0,0 0 0,0 0 0,0 0 0,0 0 0,0 0 0,1 0 0,-1 0 0,0 0 0,0 0 0,0-1 0,0 1 0,0 0 0,1 0 0,-1 0 0,0 0 0,0 0 0,0 0 0,-38-5 0,-118-2 0,-122 4 0,-113 1-164,-103 3-655,-2172 35-4056,2626-35 4872,32-1 3,-54 1 0,57-3 0,31-1 0,75-7 194,407-50 2323,-345 33-2338,280-41 774,-372 57 1100,-86 9-1653,-34-1 26,-1037 6-1092,462 0 142,558-5 524,51 0 0,24-1 0,262-27 0,71-10 0,-30-18 0,-287 53 14,32-8-42,-54 12 40,0 0 1,0 0 0,0 0 0,0-1-1,-1 1 1,1-1 0,0 1 0,-1-1-1,1 0 1,-1 0 0,0 0 0,0 0-1,3-3 1,-5 4 11,0 1 1,0-1-1,0 0 0,0 1 0,1-1 1,-1 1-1,0-1 0,0 0 0,0 1 0,0-1 1,0 0-1,0 1 0,0-1 0,-1 1 1,1-1-1,0 0 0,0 1 0,0-1 1,-1 1-1,1-1 0,0 1 0,-1-1 0,1 1 1,0-1-1,-1 1 0,1-1 0,-1 1 1,1-1-1,0 1 0,-1-1 0,1 1 1,-1 0-1,1-1 0,-1 1 0,0 0 0,1 0 1,-1-1-1,1 1 0,-1 0 0,-1 0 1,-26-10 499,-22 3-485,1 1-1,-1 3 1,-77 4-1,54 0-52,39 0 14,8-1 0,1 0 0,-41-6 0,53 1 0,12-2 0,19-7 0,-13 12 0,40-28 0,84-38 0,-105 58 0,-1 1 0,1 1 0,0 1 0,1 1 0,0 2 0,27-3 0,199 7 154,-141 3-1673,-38-2-5307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6:08.8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6:11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657 217 24575,'-4'7'0,"-1"1"0,1-1 0,-2 0 0,1 0 0,-1 0 0,0-1 0,0 0 0,-1 0 0,-10 6 0,-8 5 0,-39 18 0,8-5 0,-36 22 0,-58 38 0,147-89 0,1 0 0,0 1 0,-1-1 0,1 1 0,0 0 0,0 0 0,0 0 0,0 0 0,0 0 0,1 0 0,-1 1 0,0-1 0,1 0 0,0 1 0,-2 3 0,3-6 0,0 1 0,0 0 0,0 0 0,0-1 0,0 1 0,0 0 0,1-1 0,-1 1 0,0 0 0,0 0 0,0-1 0,1 1 0,-1-1 0,0 1 0,1 0 0,-1-1 0,1 1 0,-1-1 0,1 1 0,-1-1 0,1 1 0,0 0 0,1 1 0,0-1 0,1 1 0,-1-1 0,1 0 0,0 0 0,-1 0 0,1 0 0,3 0 0,40 6 0,0-2 0,0-2 0,87-6 0,-59 0 0,201-17 0,-48 0 0,-40 0 0,-84 6 0,176-22 0,-278 37 0,0-1 0,1 0 0,-1 0 0,1 0 0,-1 0 0,1 0 0,-1-1 0,1 1 0,-1 0 0,0-1 0,1 1 0,-1-1 0,1 1 0,-1-1 0,0 0 0,0 0 0,1 1 0,-1-1 0,0 0 0,0 0 0,0 0 0,1-1 0,-2 0 0,0 0 0,0 0 0,0 0 0,-1 0 0,1 0 0,0 1 0,-1-1 0,0 0 0,1 0 0,-1 0 0,0 1 0,0-1 0,-1-2 0,-3-5 0,-3-11 0,2 0 0,0-1 0,1 1 0,0-1 0,2 0 0,-1-25 0,1 8 0,1 33 0,1 0 0,-1 0 0,0-1 0,0 1 0,0 1 0,-1-1 0,1 0 0,-1 1 0,-1-1 0,1 1 0,0 0 0,-1 0 0,0 0 0,0 0 0,0 1 0,-1 0 0,1 0 0,-1 0 0,0 0 0,-7-3 0,-9-4 0,-1 1 0,0 1 0,-30-6 0,40 10 0,-220-51 0,176 45 0,-1 2 0,-63-1 0,106 8 0,0 1 0,0 0 0,0 1 0,0 1 0,1 1 0,-1-1 0,1 2 0,-1 0 0,1 1 0,0 0 0,1 1 0,0 0 0,-22 15 0,-8 15 0,2 1 0,2 2 0,2 1 0,-51 73 0,75-95 0,0-3 0,2 1 0,-1 0 0,2 1 0,0 0 0,-9 26 0,17-39 0,0-1 0,0 0 0,0 1 0,1-1 0,-1 1 0,1-1 0,0 1 0,0 0 0,1-1 0,-1 1 0,1-1 0,-1 0 0,1 1 0,0-1 0,0 1 0,1-1 0,-1 0 0,1 0 0,-1 0 0,1 0 0,0 0 0,0 0 0,0 0 0,1-1 0,-1 1 0,1-1 0,-1 1 0,1-1 0,0 0 0,0 0 0,0 0 0,0-1 0,0 1 0,1-1 0,-1 1 0,5 0 0,4 2 0,1 0 0,1 0 0,-1-2 0,0 0 0,1 0 0,15-1 0,87-6 0,-47 1 0,-52 3 0,6 1 0,0-2 0,33-6 0,-49 7 0,-1-1 0,0 1 0,0-1 0,0-1 0,0 1 0,-1-1 0,1 0 0,-1-1 0,0 1 0,0-1 0,0 0 0,0 0 0,8-10 0,-12 13 0,0 0 0,0 0 0,0 0 0,-1-1 0,1 1 0,0 0 0,-1-1 0,1 1 0,-1-1 0,1 1 0,-1 0 0,0-1 0,1 1 0,-1-1 0,0 1 0,0-1 0,0 1 0,0-1 0,0 1 0,-1-1 0,1 1 0,-1-3 0,0 1 0,-1 0 0,1 1 0,-1-1 0,0 1 0,0-1 0,0 1 0,0 0 0,0 0 0,0 0 0,-5-4 0,-3 0 0,-1-1 0,0 2 0,0-1 0,-21-6 0,0 3 0,0 2 0,0 1 0,-1 2 0,-32-1 0,-136 7 0,110 0 0,63-1 0,-1 0 0,-50 11 0,64-8 0,0 0 0,0 1 0,0 1 0,1 0 0,0 1 0,-21 14 0,25-14 0,0-1 0,0 0 0,0 0 0,1 1 0,0 1 0,1-1 0,0 1 0,0 1 0,0 0 0,-12 19 0,20-27 0,-1 0 0,1 0 0,-1 0 0,1 0 0,0 0 0,-1 0 0,1 0 0,0 0 0,0 0 0,0 0 0,0 1 0,0-1 0,0 0 0,0 0 0,0 0 0,0 0 0,1 0 0,-1 0 0,0 0 0,1 1 0,-1-1 0,1 0 0,-1 0 0,1 0 0,0 0 0,1 1 0,0 0 0,0 0 0,0-1 0,0 1 0,0-1 0,0 0 0,0 1 0,1-1 0,-1 0 0,5 1 0,6 2 0,1-2 0,-1 1 0,18 0 0,-27-3 0,265 0 0,-123-4 0,-129 4-195,-1 0 0,1-1 0,0-1 0,-1-1 0,0 0 0,27-9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38.3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2433 918 24575,'58'-8'0,"-21"2"0,315-18 0,-104 10 0,434 9-3,-464 11-158,2712 10-4814,-2586-16 5010,944-21-2016,-484 4 3057,-705 20 651,0 3 0,118 24 0,-85-9-1222,175 20-377,1753 152-2639,-2002-188 2511,-51-3 0,-10 0 0,-74 4 0,42-4 0,-977 96 2706,79 17-2706,-57-54-1027,-7-59-494,661-4 1308,-3165-2 2430,2164 5-1673,1334-1-544,-33-2 0,25-5 0,11 7 0,0-1 0,0 0 0,1 1 0,-1-1 0,0 0 0,0 1 0,0-1 0,0 1 0,1-1 0,-1 0 0,0 1 0,0-1 0,1 1 0,-1-1 0,1 1 0,-1-1 0,0 1 0,1-1 0,-1 1 0,1 0 0,-1-1 0,1 1 0,-1-1 0,2 1 0,11-10 0,1 0 0,0 2 0,1-1 0,23-8 0,73-23 0,-53 21 0,207-70 0,3 11 0,4 13 0,2 11 0,394-25 0,-605 75 0,169-18 0,-212 17 0,-20 5 0,0 0 0,0 0 0,0 0 0,0 0 0,1-1 0,-1 1 0,0 0 0,0 0 0,0 0 0,0 0 0,0 0 0,0 0 0,0 0 0,0 0 0,0-1 0,0 1 0,0 0 0,0 0 0,0 0 0,0 0 0,0 0 0,0 0 0,0 0 0,0 0 0,0-1 0,0 1 0,0 0 0,0 0 0,0 0 0,0 0 0,0 0 0,0 0 0,-1 0 0,1 0 0,0-1 0,0 1 0,0 0 0,0 0 0,0 0 0,0 0 0,0 0 0,0 0 0,0 0 0,0 0 0,-1 0 0,1 0 0,0 0 0,0 0 0,0 0 0,0 0 0,0 0 0,0 0 0,0 0 0,0 0 0,-1 0 0,1 0 0,0 0 0,0 0 0,0 0 0,0 0 0,0 0 0,0 0 0,0 0 0,0 0 0,-1 0 0,1 0 0,0 0 0,-42-4 0,-450 18 0,341-7 0,-146 7 0,-750 19 0,958-32 0,-159-4 0,247 3 0,-9-1 0,-1 0 0,0 0 0,-18-5 0,28 5 0,0 1 0,0 0 0,0-1 0,-1 1 0,1-1 0,0 0 0,0 1 0,0-1 0,0 0 0,0 0 0,0 1 0,0-1 0,0 0 0,0 0 0,0 0 0,1 0 0,-2-2 0,2 2 0,0 0 0,0 0 0,0-1 0,0 1 0,0 0 0,0 0 0,0 0 0,0 0 0,1 0 0,-1 0 0,0-1 0,1 1 0,-1 0 0,1 0 0,-1 0 0,1 0 0,-1 0 0,1 0 0,0 1 0,0-1 0,-1 0 0,1 0 0,2-1 0,8-9 0,1 1 0,0 1 0,1 0 0,0 0 0,17-7 0,78-33 0,-97 44 0,484-162 0,-450 151 0,-45 16 0,1 0 0,-1 0 0,0 0 0,0 0 0,0 0 0,0-1 0,0 1 0,1 0 0,-1 0 0,0 0 0,0 0 0,0 0 0,0 0 0,0 0 0,0 0 0,0 0 0,1-1 0,-1 1 0,0 0 0,0 0 0,0 0 0,0 0 0,0 0 0,0 0 0,0-1 0,0 1 0,0 0 0,0 0 0,0 0 0,0 0 0,0 0 0,0-1 0,0 1 0,0 0 0,0 0 0,0 0 0,0 0 0,0 0 0,0-1 0,0 1 0,0 0 0,0 0 0,0 0 0,0 0 0,0 0 0,0 0 0,0-1 0,-1 1 0,-13-4 0,-32-1 0,-78 3 0,63 2 0,-157 0 0,-73 1-164,-128 3-831,-560-5-121,937 0 1051,0-1-1,-42-9 1,81 10 60,0 1 0,-1-1 0,1 0 0,0-1 1,0 1-1,0 0 0,-1-1 0,-4-3 1,8 4 3,-1 1 1,1-1 0,-1 1 0,1 0 0,-1-1-1,1 1 1,0-1 0,0 1 0,-1-1 0,1 1 0,0-1-1,0 1 1,-1-1 0,1 0 0,0 1 0,0-1-1,0 1 1,0-1 0,0 1 0,0-1 0,0 0 0,0 1-1,0-1 1,0 1 0,0-1 0,0 0 0,0 1-1,0-1 1,1 1 0,-1-1 0,0 1 0,0-1 0,1 0-1,5-5 1,1 1 0,0-1 0,0 1 0,0 1 0,0-1 0,1 1 0,-1 1 0,1-1 0,12-2 0,176-60 0,88-10-163,484-97-1528,-103 26 2597,-601 128-254,-64 19-645,0 0 0,1 0 0,-1 0 0,0 0 0,1 0 0,-1 0 0,0 0 0,1 0 0,-1 0 0,0 0 0,1 0 0,-1 0 0,0 0 0,0 0 0,1-1 0,-1 1 0,0 0 0,0 0 0,1 0 0,-1-1 0,0 1 0,0 0 0,1 0 0,-1-1 0,0 1 0,0 0 0,0 0 0,0-1 0,1 1 0,-1 0 0,0-1 0,0 1 0,0 0 0,0-1 0,0 1 0,0 0 0,0 0 0,0-1 0,0 1-1,0 0 1,0-1 0,-30-4 268,-100 8-226,-96 14-49,-101 18-164,167-16-120,-609 75-1363,5 27 2245,635-93-197,127-27-397,0-1 1,-1 1-1,1 0 0,0-1 1,-1 1-1,1 0 0,0 1 0,0-1 1,0 0-1,0 0 0,0 1 1,-3 2-1,5-3-4,0-1 0,0 1 1,0-1-1,0 1 0,0-1 0,1 1 1,-1-1-1,0 1 0,0-1 0,0 1 0,1-1 1,-1 0-1,0 1 0,1-1 0,-1 1 1,0-1-1,1 0 0,-1 1 0,0-1 1,1 0-1,-1 1 0,1-1 0,-1 0 1,0 0-1,1 1 0,-1-1 0,1 0 1,-1 0-1,1 0 0,-1 0 0,1 0 1,-1 0-1,1 1 0,-1-1 0,1 0 1,18 4-3,-1-1 0,23 2 1,141 6 1,85-4-164,85-4-618,95-2-53,2418-6 318,-3009 11 517,35 1 0,-258 14-121,-1165 69 481,1339-78 377,145-7-594,37-2-107,67 0-72,302-4 36,23-12-163,220-12-561,264-16 122,2758-162-3234,-3159 175 2853,-163 5-656,-453 38 2195,-171 24-135,-138 27-193,-91 22 542,-1075 196 1217,1042-180-1668,283-48-319,273-50 0,0 0 0,-30 13 0,51-12 0,15-1 0,5-3 0,0-1 0,0 0 0,21 1 0,238 4 0,187-6-55,144-5-164,1419-30-530,-1571 26 801,-138 3-52,-172 8 0,-132-1 0,-12 1 0,-36 6 0,-171 25 0,-130 23 164,-1506 322 2409,1117-219-3278,636-141 497,-140 37-34,210-47 309,24-9-63,0 1-1,0-1 1,0 0-1,0 0 0,0 0 1,0 0-1,0 0 0,0 0 1,0 0-1,-1 0 1,1 1-1,0-1 0,0 0 1,0 0-1,0 0 0,0 0 1,0 0-1,0 0 1,0 1-1,0-1 0,0 0 1,0 0-1,0 0 0,0 0 1,0 0-1,0 0 1,0 1-1,0-1 0,0 0 1,0 0-1,0 0 0,0 0 1,0 0-1,0 0 1,1 1-1,-1-1 0,0 0 1,0 0-1,0 0 1,0 0-1,0 0 0,0 0 1,0 0-1,0 0 0,0 0 1,1 0-1,-1 1 1,0-1-1,0 0 0,0 0 1,0 0-1,0 0 0,0 0 1,1 0-1,-1 0 1,0 0-1,0 0 0,0 0 1,0 0-1,0 0 0,0 0 1,1 0-1,-1 0 1,0 0-1,36 3 658,-34-3-626,123-5 1931,-118 3-1475,-16-1 1,-157-3 1102,100 5-1222,-943 18-84,779-10-330,78-4 42,150-3 0,-9 0 0,0-1 0,1 1 0,-17-5 0,26 5 0,1 0 0,-1 0 0,0 0 0,0-1 0,1 1 0,-1 0 0,0-1 0,1 1 0,-1 0 0,1-1 0,-1 1 0,0-1 0,1 1 0,-1 0 0,1-1 0,-1 0 0,1 1 0,0-1 0,-1 1 0,1-1 0,-1 0 0,1-1 0,0 1 0,0 0 0,0 0 0,0 0 0,1 0 0,-1 0 0,0 0 0,1 0 0,-1 0 0,1 0 0,0 0 0,-1 0 0,1 0 0,0 0 0,-1 0 0,1 0 0,0 0 0,0 1 0,0-1 0,1-1 0,20-14 0,0 1 0,47-24 0,-26 16 0,-33 17 7,17-8 24,0-2 0,-1 0 1,-1-2-1,36-32 1,-60 49-4,1-1 0,-1 1 0,0-1 1,0 1-1,0-1 0,0 1 1,0-1-1,0 0 0,0 1 1,0-1-1,-1 0 0,1 0 0,-1 0 1,1 1-1,-1-1 0,0 0 1,0 0-1,0-2 0,0 3-11,0-1-1,-1 1 1,1 0 0,-1-1-1,0 1 1,0 0 0,1-1-1,-1 1 1,0 0-1,0 0 1,0 0 0,0 0-1,0 0 1,0 0-1,-1 0 1,1 0 0,0 0-1,-2-1 1,-9-3 25,0 1 0,0 0 0,0 1 0,0 0 0,-15-2 0,-202-18 15,-173 1-221,-194 2-655,-2274-17-3113,2465 36 2949,191 1 0,182-3 492,50-2-1,168-21-467,198-24 73,194-24-72,176-30-25,133-15 72,2979-342-1423,-3609 432 2863,-198 20-297,-49 6-104,-10 1 13,-76-1 628,-133 7 214,-126 12 0,-92 10 0,-1921 64 1880,2253-88-2863,74 0 22,16 1 166,28 5 585,27 3-433,7 3-2570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46.3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3839 587 24575,'16'1'0,"0"0"0,-1 1 0,1 1 0,28 8 0,20 5 0,827 109-1424,-617-94 882,490 53-1232,109 14 291,-676-73 1145,648 58-166,-748-80 2391,0-5 0,117-17 0,244-31-1505,-61 9-1218,-35-4 584,511-59 146,-1669 137 1153,621-31-917,190-5-123,-1 0-1,0-1 1,0 0-1,0-2 1,23-11-1,-36 16-6,0 1 0,0-1 0,1 0 0,-1 0 0,0 0 0,0 0 0,0 0 0,0 0 0,0 0 0,0 0 0,-1 0 0,1 0 0,0-2 0,0 3 0,-1-1 0,0 0 0,0 1 0,0-1 0,0 0 0,0 0 0,0 1 0,0-1 0,0 0 0,-1 1 0,1-1 0,0 0 0,0 1 0,-1-1 0,1 0 0,0 1 0,-1-1 0,1 1 0,0-1 0,-1 0 0,1 1 0,-1-1 0,1 1 0,-1-1 0,1 1 0,-2-1 0,-10-6 0,0 0 0,-1 1 0,0 0 0,0 1 0,0 1 0,0 0 0,-19-3 0,-292-48 0,-268-11-164,-253-5-655,-149 5-164,-55 11 0,81 14 0,181 13 0,231 12 0,223 7 0,187 1 0,138 5 737,9 0 1,32-6-247,134-14-491,117-5 328,110-2 1256,108-4 164,-254 18-364,1383-87 662,-11 39-1518,-1599 64 455,54 0 0,-75 0 0,0 0 0,0 0 0,0 0 0,0 0 0,0 0 0,0 1 0,0-1 0,-1 0 0,1 0 0,0 0 0,0 0 0,0 0 0,0 0 0,0 1 0,0-1 0,0 0 0,0 0 0,0 0 0,0 0 0,0 0 0,0 0 0,0 1 0,0-1 0,0 0 0,0 0 0,0 0 0,1 0 0,-1 0 0,0 0 0,0 1 0,0-1 0,0 0 0,0 0 0,0 0 0,0 0 0,0 0 0,0 0 0,-46 10 0,-165 21 0,-186 21-164,-140 20-603,537-72 766,-2385 356-559,2032-292 1379,154-20 164,158-29-491,41-15-483,-1 0-1,1 0 1,0 0-1,0 0 1,-1 0 0,1 0-1,0 0 1,0 1 0,-1-1-1,1 0 1,0 0-1,0 0 1,-1 0 0,1 0-1,0 1 1,0-1 0,0 0-1,-1 0 1,1 0-1,0 1 1,0-1 0,0 0-1,0 0 1,0 0 0,-1 1-1,1-1 1,0 0-1,0 0 1,0 1 0,0-1-1,0 0 1,0 1 0,0-1-1,0 0 1,0 0-1,0 1 1,0-1 0,0 0-1,0 0 1,0 1 0,0-1-1,0 0 1,0 0-1,0 1 1,0-1 0,1 0-1,-1 0 1,0 1 0,0-1-1,0 0 1,0 0-1,1 1 1,-1-1 0,0 0-1,0 0 1,1 0 0,11 4 152,0-1 1,0-1-1,0 0 1,1 0-1,23-1 1,198 3 602,616-10-1824,-29-1 549,-701 12 1330,-113-3-573,-10 1-1,-32 7 247,-153 25 491,-120 26-328,-1087 281-2132,1210-282 1477,180-58 0,-1-1 0,0 1 0,1 1 0,-1-1 0,1 1 0,0 0 0,0 0 0,0 1 0,0-1 0,-7 9 0,12-12 0,0 1 0,0-1 0,0 1 0,0-1 0,0 1 0,0-1 0,0 1 0,0 0 0,0-1 0,0 1 0,1-1 0,-1 1 0,0-1 0,0 1 0,1-1 0,-1 1 0,0-1 0,1 0 0,-1 1 0,1-1 0,-1 1 0,0-1 0,1 0 0,-1 1 0,1-1 0,-1 0 0,1 0 0,-1 1 0,1-1 0,-1 0 0,1 0 0,-1 0 0,1 1 0,0-1 0,-1 0 0,1 0 0,10 3 0,-1-1 0,0 0 0,16 0 0,220 2 0,189-16-164,159-21-646,115-29-136,1826-241-2919,-2257 261 3276,-202 26 482,-62 11 87,-14 5 20,0 0-1,0 0 1,0 0 0,0 0 0,0 0 0,0 0 0,0 0 0,0 0 0,0 0 0,0 0 0,-1 0 0,1 0 0,0 0-1,0-1 1,0 1 0,0 0 0,0 0 0,0 0 0,0 0 0,0 0 0,0 0 0,0 0 0,0 0 0,0 0 0,0 0-1,0 0 1,0 0 0,-1 0 0,1 0 0,0 0 0,0 0 0,0-1 0,0 1 0,0 0 0,0 0 0,0 0 0,0 0 0,0 0-1,0 0 1,0 0 0,0 0 0,0 0 0,0 0 0,0 0 0,0-1 0,0 1 0,0 0 0,0 0 0,0 0 0,0 0-1,0 0 1,0 0 0,1 0 0,-1 0 0,0 0 0,0 0 0,0 0 0,0 0 0,0 0 0,0 0 0,0-1 0,0 1-1,0 0 1,0 0 0,0 0 0,0 0 0,0 0 0,0 0 0,1 0 0,-32-2 9,0 2 0,-39 4-1,-317 30-8,-266 40-163,-206 25-537,-165 18 302,-587 73 67,-1134 129-1158,2125-252 1388,268-29 101,264-33 43,77-7 47,17-3 36,123-30 598,220-41 259,218-40-96,196-33-450,149-25-369,243-38-51,1332-255-2000,-1941 356 1000,-205 37 328,-180 32 1214,-139 30-260,-22 11-290,0 1-1,0-1 1,0 1 0,-1-1 0,1 1 0,0 0-1,-1-1 1,1 1 0,0 0 0,-1-1 0,1 1-1,-1 0 1,1-1 0,0 1 0,-1 0-1,1 0 1,-1-1 0,1 1 0,-1 0 0,1 0-1,-1 0 1,1 0 0,-1-1 0,1 1 0,-1 0-1,1 0 1,-1 0 0,1 0 0,-1 0 0,1 0-1,-1 1 1,1-1 0,-1 0 0,-34-1 286,1 1 1,-42 6 0,-259 37 687,-265 39-83,-224 37-410,-705 125-972,16 46-1146,1166-208 850,250-50 644,91-30 132,0 1-1,1-1 1,-1 1-1,1 0 1,0 1 0,0-1-1,-5 5 1,9-7 2,1-1 0,-1 1 0,1-1 0,-1 1 0,1 0 0,-1-1 0,1 1 0,-1-1 0,1 1 0,0 0 0,-1-1 0,1 1 0,0 0 0,0 0 0,0-1 0,-1 1 0,1 0 0,0 0 0,0-1 0,0 1 0,0 0 0,0 0 0,0-1 0,1 1 0,-1 0 0,0-1 0,0 1 0,0 0 0,1-1 0,-1 1 0,0 0 0,1-1 0,-1 1 0,1 0 0,-1-1 0,2 2 0,1 1 0,1 0 0,0 0 0,0-1 0,0 1 0,0-1 0,1 0 0,-1 0 0,8 2 0,41 9 0,0-1 0,61 4 0,258 17 164,150-5 590,157 4-131,1355 33-122,-1875-61-435,333 12 754,-197 4 73,-284-20-839,0 1 0,0 1-1,0 0 1,0 0-1,0 1 1,-1 0-1,17 7 1,-27-9-52,1-1 0,-1 0 0,0 1 0,1-1 1,-1 1-1,0-1 0,1 1 0,-1-1 0,0 0 0,0 1 1,1-1-1,-1 1 0,0-1 0,0 1 0,0-1 1,1 1-1,-1 0 0,0-1 0,0 1 0,0-1 0,0 1 1,0-1-1,0 1 0,0-1 0,0 1 0,-1-1 0,1 1 1,0-1-1,0 1 0,0-1 0,-1 1 0,1-1 0,0 1 1,0-1-1,-1 1 0,1-1 0,0 1 0,-1-1 0,1 0 1,0 1-1,-2 0 0,-3 3 1,0 0 0,-1 0 0,1 0 0,-1 0 0,-12 5 0,-148 53-3,-92 17 163,-750 234 999,851-264-1183,6 3 185,119-34 184,32-18-339,-1 0 1,1 0-1,0 0 0,0 1 0,-1-1 0,1 0 1,0 0-1,0 1 0,0-1 0,-1 0 1,1 1-1,0-1 0,0 0 0,0 0 1,0 1-1,0-1 0,0 0 0,0 1 1,0-1-1,0 0 0,-1 1 0,1-1 0,0 0 1,1 1-1,-1-1 0,0 0 0,0 1 1,0-1-1,0 0 0,0 1 0,0-1 1,0 0-1,0 1 0,1-1 0,-1 0 1,0 0-1,0 1 0,0-1 0,0 0 0,1 0 1,-1 1-1,0-1 0,0 0 0,1 0 1,-1 0-1,0 1 0,1-1 0,-1 0 1,0 0-1,1 0 0,14 5 155,0-2 0,0 0 0,0 0-1,0-1 1,24-1 0,217 5 819,123-11-328,97-28-1230,1283-229-11,-1731 256 586,0 0 0,30-13 0,-55 14 0,-17 1 0,-78 4 0,-321 35 0,-348 53-163,-255 38-657,-83 16-163,60-1 0,158-10 0,218-20 0,231-27 0,228-32 0,179-40 494,45-11 16,146-30-264,146-39 594,128-28 307,110-19 524,1011-185 221,3 55 685,-1424 226-1370,-132 16 51,-24 3-46,-46 5 287,-113 20 437,-87 16-93,40-8-203,-458 74 1593,519-75-1269,129-20-499,29-7-258,11-1-22,21 0-29,0-1 1,56-1-1,240-17-84,184-30-253,173-17-655,178-10-164,1333-89-1315,-1105 83 664,-591 38-332,-634 65 547,131-24 1407,-996 144 2728,963-141-2465,-103 16 1015,105-10-2371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47.4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49.4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 24575,'0'-6'0,"0"-8"0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49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0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0.5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2:35:50.9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24575,'7'0'0,"7"0"0,2 6 0,4 8 0,-1 9 0,-4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03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10" r:id="rId15"/>
    <p:sldLayoutId id="2147483711" r:id="rId16"/>
    <p:sldLayoutId id="2147483672" r:id="rId1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.jp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foto.wuestenigel.com/ram-speicher-slot-am-computer-pc-motherboard/" TargetMode="External"/><Relationship Id="rId11" Type="http://schemas.openxmlformats.org/officeDocument/2006/relationships/hyperlink" Target="https://wiki.ihitc.net/w/Internal_components_of_desktop_P._C." TargetMode="External"/><Relationship Id="rId5" Type="http://schemas.openxmlformats.org/officeDocument/2006/relationships/image" Target="../media/image3.jpeg"/><Relationship Id="rId10" Type="http://schemas.openxmlformats.org/officeDocument/2006/relationships/image" Target="../media/image5.jpg"/><Relationship Id="rId4" Type="http://schemas.openxmlformats.org/officeDocument/2006/relationships/hyperlink" Target="https://pxhere.com/ko/photo/741008" TargetMode="External"/><Relationship Id="rId9" Type="http://schemas.openxmlformats.org/officeDocument/2006/relationships/hyperlink" Target="https://tekhdecoded.com/samsung-7nm-chipsets-produc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bodnara.co.kr/bbs/article.html?num=74008" TargetMode="Externa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ticarte.com/contenido/la-tarjeta-grafica-del-equipo-microinformatico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26" Type="http://schemas.openxmlformats.org/officeDocument/2006/relationships/customXml" Target="../ink/ink15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5" Type="http://schemas.openxmlformats.org/officeDocument/2006/relationships/customXml" Target="../ink/ink14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24" Type="http://schemas.openxmlformats.org/officeDocument/2006/relationships/customXml" Target="../ink/ink13.xml"/><Relationship Id="rId32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2.xml"/><Relationship Id="rId28" Type="http://schemas.openxmlformats.org/officeDocument/2006/relationships/customXml" Target="../ink/ink16.xml"/><Relationship Id="rId10" Type="http://schemas.openxmlformats.org/officeDocument/2006/relationships/image" Target="../media/image13.png"/><Relationship Id="rId19" Type="http://schemas.openxmlformats.org/officeDocument/2006/relationships/customXml" Target="../ink/ink9.xml"/><Relationship Id="rId31" Type="http://schemas.openxmlformats.org/officeDocument/2006/relationships/customXml" Target="../ink/ink18.xml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Relationship Id="rId22" Type="http://schemas.openxmlformats.org/officeDocument/2006/relationships/customXml" Target="../ink/ink11.xml"/><Relationship Id="rId27" Type="http://schemas.openxmlformats.org/officeDocument/2006/relationships/image" Target="../media/image19.png"/><Relationship Id="rId30" Type="http://schemas.openxmlformats.org/officeDocument/2006/relationships/customXml" Target="../ink/ink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20" y="298564"/>
            <a:ext cx="6099858" cy="6260873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MOTHERBOARD</a:t>
            </a:r>
            <a:br>
              <a:rPr lang="en-US" dirty="0"/>
            </a:br>
            <a:r>
              <a:rPr lang="en-US" sz="2400" dirty="0"/>
              <a:t>Everything inside a computer is </a:t>
            </a:r>
            <a:r>
              <a:rPr lang="en-US" sz="2400" b="1" u="sng" dirty="0"/>
              <a:t>connected</a:t>
            </a:r>
            <a:r>
              <a:rPr lang="en-US" sz="2400" dirty="0"/>
              <a:t> to your motherboard  </a:t>
            </a:r>
            <a:br>
              <a:rPr lang="en-US" sz="2400" dirty="0"/>
            </a:br>
            <a:r>
              <a:rPr lang="en-US" sz="2400" dirty="0"/>
              <a:t>It allows </a:t>
            </a:r>
            <a:r>
              <a:rPr lang="en-US" sz="2400" b="1" u="sng" dirty="0"/>
              <a:t>communication</a:t>
            </a:r>
            <a:r>
              <a:rPr lang="en-US" sz="2400" dirty="0"/>
              <a:t> between all the </a:t>
            </a:r>
            <a:r>
              <a:rPr lang="en-US" sz="2400" b="1" dirty="0"/>
              <a:t>essential components </a:t>
            </a:r>
            <a:r>
              <a:rPr lang="en-US" sz="2400" dirty="0"/>
              <a:t>of computer</a:t>
            </a:r>
            <a:br>
              <a:rPr lang="en-US" sz="2400" dirty="0"/>
            </a:br>
            <a:r>
              <a:rPr lang="en-US" sz="2400" dirty="0"/>
              <a:t>such as </a:t>
            </a:r>
            <a:br>
              <a:rPr lang="en-US" sz="2400" dirty="0"/>
            </a:br>
            <a:r>
              <a:rPr lang="en-US" sz="2400" dirty="0"/>
              <a:t>&gt; RAM</a:t>
            </a:r>
            <a:br>
              <a:rPr lang="en-US" sz="2400" dirty="0"/>
            </a:br>
            <a:r>
              <a:rPr lang="en-US" sz="2400" dirty="0"/>
              <a:t>&gt;CPU</a:t>
            </a:r>
            <a:br>
              <a:rPr lang="en-US" sz="2400" dirty="0"/>
            </a:br>
            <a:r>
              <a:rPr lang="en-US" sz="2400" dirty="0"/>
              <a:t>&gt;</a:t>
            </a:r>
            <a:r>
              <a:rPr lang="en-US" sz="2800" dirty="0"/>
              <a:t>storage hard drives</a:t>
            </a:r>
            <a:br>
              <a:rPr lang="en-US" sz="2800" dirty="0"/>
            </a:br>
            <a:r>
              <a:rPr lang="en-US" sz="2800" dirty="0"/>
              <a:t>&gt;input and output devices</a:t>
            </a:r>
            <a:endParaRPr lang="en-US" dirty="0"/>
          </a:p>
        </p:txBody>
      </p:sp>
      <p:pic>
        <p:nvPicPr>
          <p:cNvPr id="6" name="Picture 5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848C792F-2366-78C7-1DC8-66A921FD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20" y="626795"/>
            <a:ext cx="5922380" cy="56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0"/>
            <a:ext cx="3389065" cy="173620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Key Components of a Motherboard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1921398"/>
            <a:ext cx="3659728" cy="4323824"/>
          </a:xfrm>
        </p:spPr>
        <p:txBody>
          <a:bodyPr>
            <a:normAutofit/>
          </a:bodyPr>
          <a:lstStyle/>
          <a:p>
            <a:r>
              <a:rPr lang="en-US" b="1" dirty="0"/>
              <a:t>CPU Socket</a:t>
            </a:r>
            <a:r>
              <a:rPr lang="en-US" dirty="0"/>
              <a:t>:</a:t>
            </a:r>
          </a:p>
          <a:p>
            <a:r>
              <a:rPr lang="en-US" b="1" dirty="0"/>
              <a:t>RAM Slots</a:t>
            </a:r>
            <a:r>
              <a:rPr lang="en-US" dirty="0"/>
              <a:t>:</a:t>
            </a:r>
          </a:p>
          <a:p>
            <a:r>
              <a:rPr lang="en-US" b="1" dirty="0"/>
              <a:t>Chipset (PCH)</a:t>
            </a:r>
            <a:r>
              <a:rPr lang="en-US" dirty="0"/>
              <a:t>:</a:t>
            </a:r>
          </a:p>
          <a:p>
            <a:r>
              <a:rPr lang="en-US" b="1" dirty="0"/>
              <a:t>Expansion Slots</a:t>
            </a:r>
            <a:r>
              <a:rPr lang="en-US" dirty="0"/>
              <a:t>: </a:t>
            </a:r>
            <a:br>
              <a:rPr lang="en-US" dirty="0"/>
            </a:br>
            <a:r>
              <a:rPr lang="en-US" b="1" dirty="0"/>
              <a:t>Storage/SATA Connectors:</a:t>
            </a:r>
          </a:p>
          <a:p>
            <a:r>
              <a:rPr lang="en-US" b="1" dirty="0"/>
              <a:t>I/O (input/output) Ports:</a:t>
            </a:r>
          </a:p>
          <a:p>
            <a:endParaRPr lang="en-US" dirty="0"/>
          </a:p>
        </p:txBody>
      </p:sp>
      <p:pic>
        <p:nvPicPr>
          <p:cNvPr id="7" name="Picture Placeholder 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E229594-1C4D-3656-4CBA-295C4160BF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547" r="8547"/>
          <a:stretch>
            <a:fillRect/>
          </a:stretch>
        </p:blipFill>
        <p:spPr>
          <a:xfrm>
            <a:off x="4979988" y="430521"/>
            <a:ext cx="2450959" cy="2207965"/>
          </a:xfrm>
        </p:spPr>
      </p:pic>
      <p:pic>
        <p:nvPicPr>
          <p:cNvPr id="9" name="Picture 8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9923991B-94E4-FA4B-D007-17385659F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7862021" y="419811"/>
            <a:ext cx="3342444" cy="2229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AB3337-17F0-FAF8-0EAB-553E85826FF1}"/>
              </a:ext>
            </a:extLst>
          </p:cNvPr>
          <p:cNvSpPr txBox="1"/>
          <p:nvPr/>
        </p:nvSpPr>
        <p:spPr>
          <a:xfrm flipV="1">
            <a:off x="38022064" y="28014113"/>
            <a:ext cx="124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6" tooltip="https://foto.wuestenigel.com/ram-speicher-slot-am-computer-pc-motherboard/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7" tooltip="https://creativecommons.org/licenses/by/3.0/"/>
              </a:rPr>
              <a:t>CC BY</a:t>
            </a:r>
            <a:endParaRPr lang="en-PK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CADAC-5B64-7A93-DF44-3930CAFE5137}"/>
              </a:ext>
            </a:extLst>
          </p:cNvPr>
          <p:cNvSpPr txBox="1"/>
          <p:nvPr/>
        </p:nvSpPr>
        <p:spPr>
          <a:xfrm>
            <a:off x="4979988" y="2638486"/>
            <a:ext cx="245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SLOT</a:t>
            </a:r>
            <a:endParaRPr lang="en-P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E6A30-E687-F967-3AA5-449C71A6E226}"/>
              </a:ext>
            </a:extLst>
          </p:cNvPr>
          <p:cNvSpPr txBox="1"/>
          <p:nvPr/>
        </p:nvSpPr>
        <p:spPr>
          <a:xfrm>
            <a:off x="7862021" y="2638486"/>
            <a:ext cx="343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 SLOTS </a:t>
            </a:r>
            <a:endParaRPr lang="en-PK" dirty="0"/>
          </a:p>
        </p:txBody>
      </p:sp>
      <p:pic>
        <p:nvPicPr>
          <p:cNvPr id="14" name="Picture 1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345251E-59E0-9DFA-43F7-780D71BDC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79988" y="3165909"/>
            <a:ext cx="2560320" cy="17068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BA0DCC-C433-782C-9BFF-21D56836FEB7}"/>
              </a:ext>
            </a:extLst>
          </p:cNvPr>
          <p:cNvSpPr txBox="1"/>
          <p:nvPr/>
        </p:nvSpPr>
        <p:spPr>
          <a:xfrm>
            <a:off x="4979988" y="4872789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CHIPSET (PCH)</a:t>
            </a:r>
            <a:endParaRPr lang="en-PK" dirty="0"/>
          </a:p>
        </p:txBody>
      </p:sp>
      <p:pic>
        <p:nvPicPr>
          <p:cNvPr id="17" name="Picture 16" descr="Close-up of a computer chip&#10;&#10;Description automatically generated">
            <a:extLst>
              <a:ext uri="{FF2B5EF4-FFF2-40B4-BE49-F238E27FC236}">
                <a16:creationId xmlns:a16="http://schemas.microsoft.com/office/drawing/2014/main" id="{6206B61D-E96E-2D54-423B-56F035CF1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862021" y="3165909"/>
            <a:ext cx="3657600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3F761D-4B04-72F8-8BAB-C7309B83A01B}"/>
              </a:ext>
            </a:extLst>
          </p:cNvPr>
          <p:cNvSpPr txBox="1"/>
          <p:nvPr/>
        </p:nvSpPr>
        <p:spPr>
          <a:xfrm>
            <a:off x="7862021" y="590910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EXPANSION SLOTS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3F13AAF-525E-4953-A67E-7B34FDB4D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1130" y="135918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63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E2E596-7411-A187-0256-0A50123E044E}"/>
              </a:ext>
            </a:extLst>
          </p:cNvPr>
          <p:cNvSpPr txBox="1"/>
          <p:nvPr/>
        </p:nvSpPr>
        <p:spPr>
          <a:xfrm>
            <a:off x="2000707" y="0"/>
            <a:ext cx="1019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TYPES OF MOTHER BOARD</a:t>
            </a:r>
            <a:endParaRPr lang="en-PK" sz="3600" b="1" dirty="0"/>
          </a:p>
        </p:txBody>
      </p:sp>
      <p:pic>
        <p:nvPicPr>
          <p:cNvPr id="22" name="Picture 21" descr="A close-up of a motherboard&#10;&#10;Description automatically generated">
            <a:extLst>
              <a:ext uri="{FF2B5EF4-FFF2-40B4-BE49-F238E27FC236}">
                <a16:creationId xmlns:a16="http://schemas.microsoft.com/office/drawing/2014/main" id="{2B1FE555-F815-E4A4-5296-E1527153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94" y="546654"/>
            <a:ext cx="12192000" cy="4837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52C010-6253-EBF3-0D33-FE2276DB302B}"/>
              </a:ext>
            </a:extLst>
          </p:cNvPr>
          <p:cNvSpPr txBox="1"/>
          <p:nvPr/>
        </p:nvSpPr>
        <p:spPr>
          <a:xfrm>
            <a:off x="0" y="5498816"/>
            <a:ext cx="3435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ATX  (ADVANCED TECHNOLOGY EXTENDED)</a:t>
            </a:r>
            <a:br>
              <a:rPr lang="en-US" sz="1600" dirty="0"/>
            </a:br>
            <a:r>
              <a:rPr lang="en-US" sz="1600" dirty="0"/>
              <a:t>1995 , NOW CONSIDERED STANDARD SIZE</a:t>
            </a:r>
            <a:br>
              <a:rPr lang="en-US" sz="1600" dirty="0"/>
            </a:br>
            <a:r>
              <a:rPr lang="en-US" sz="1600" dirty="0"/>
              <a:t>9.6—12 INCHES</a:t>
            </a:r>
            <a:endParaRPr lang="en-PK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FA36CA-7826-F34D-E478-EA5625E31D6F}"/>
              </a:ext>
            </a:extLst>
          </p:cNvPr>
          <p:cNvSpPr txBox="1"/>
          <p:nvPr/>
        </p:nvSpPr>
        <p:spPr>
          <a:xfrm>
            <a:off x="3523089" y="4620340"/>
            <a:ext cx="2842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ATX MICRO 9.6---9.6 INCHES 1997</a:t>
            </a:r>
            <a:br>
              <a:rPr lang="en-US" sz="1600" dirty="0"/>
            </a:br>
            <a:r>
              <a:rPr lang="en-US" sz="1600" dirty="0"/>
              <a:t>SMALLER IN SIZE THAN ATX</a:t>
            </a:r>
            <a:br>
              <a:rPr lang="en-US" sz="1600" dirty="0"/>
            </a:br>
            <a:r>
              <a:rPr lang="en-US" sz="1600" dirty="0"/>
              <a:t>CHEAPER$---LESS FETURES---SMALLER CASE</a:t>
            </a:r>
            <a:endParaRPr lang="en-PK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DDA54-500B-F45F-E60E-5C7BB7F01299}"/>
              </a:ext>
            </a:extLst>
          </p:cNvPr>
          <p:cNvSpPr txBox="1"/>
          <p:nvPr/>
        </p:nvSpPr>
        <p:spPr>
          <a:xfrm>
            <a:off x="6779623" y="3613122"/>
            <a:ext cx="1867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MINI ITX  2001</a:t>
            </a:r>
            <a:br>
              <a:rPr lang="en-US" sz="1600" dirty="0"/>
            </a:br>
            <a:r>
              <a:rPr lang="en-US" sz="1600" dirty="0"/>
              <a:t>6.7—6.7 INCHES , ONE EXPANSION SLOT</a:t>
            </a:r>
            <a:br>
              <a:rPr lang="en-US" sz="1600" dirty="0"/>
            </a:br>
            <a:r>
              <a:rPr lang="en-US" sz="1600" dirty="0"/>
              <a:t>ONLY TWO RAM SLOTS</a:t>
            </a:r>
            <a:endParaRPr lang="en-PK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7E6C05-01AF-79DA-6D68-B73C65AFFE5E}"/>
              </a:ext>
            </a:extLst>
          </p:cNvPr>
          <p:cNvSpPr txBox="1"/>
          <p:nvPr/>
        </p:nvSpPr>
        <p:spPr>
          <a:xfrm>
            <a:off x="9013371" y="2965269"/>
            <a:ext cx="1589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Nano-ITX is a 4.7 x 4.7 inch 2003</a:t>
            </a:r>
            <a:endParaRPr lang="en-PK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0CAED8-3B07-A430-F4F4-DE34DB6CB1D7}"/>
              </a:ext>
            </a:extLst>
          </p:cNvPr>
          <p:cNvSpPr txBox="1"/>
          <p:nvPr/>
        </p:nvSpPr>
        <p:spPr>
          <a:xfrm>
            <a:off x="10753348" y="2586446"/>
            <a:ext cx="1316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Pico-ITX 3.9 x 2.8 inch 2007</a:t>
            </a:r>
          </a:p>
          <a:p>
            <a:endParaRPr lang="en-PK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4E5277-81A5-5028-807D-A40C5DA1423F}"/>
              </a:ext>
            </a:extLst>
          </p:cNvPr>
          <p:cNvSpPr txBox="1"/>
          <p:nvPr/>
        </p:nvSpPr>
        <p:spPr>
          <a:xfrm>
            <a:off x="7598190" y="5408411"/>
            <a:ext cx="455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AT  1980  (IBM)   12—13.8 INCHES</a:t>
            </a:r>
            <a:endParaRPr lang="en-PK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699893-B5E5-9508-2C44-0270A3660E21}"/>
              </a:ext>
            </a:extLst>
          </p:cNvPr>
          <p:cNvSpPr txBox="1"/>
          <p:nvPr/>
        </p:nvSpPr>
        <p:spPr>
          <a:xfrm>
            <a:off x="6631163" y="5904063"/>
            <a:ext cx="5541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Mobile-ITX 2.95 x 1.77 inches, one memory and one expansion slot</a:t>
            </a:r>
          </a:p>
        </p:txBody>
      </p:sp>
      <p:pic>
        <p:nvPicPr>
          <p:cNvPr id="41" name="Picture 40" descr="A hand holding a small computer chip&#10;&#10;Description automatically generated">
            <a:extLst>
              <a:ext uri="{FF2B5EF4-FFF2-40B4-BE49-F238E27FC236}">
                <a16:creationId xmlns:a16="http://schemas.microsoft.com/office/drawing/2014/main" id="{D706D731-6157-65AA-FC69-65345FFA2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08663" y="3730746"/>
            <a:ext cx="2294467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610" y="200079"/>
            <a:ext cx="5434149" cy="1014768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sz="320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OF EXPANSIONS SLOTS</a:t>
            </a:r>
          </a:p>
        </p:txBody>
      </p:sp>
      <p:pic>
        <p:nvPicPr>
          <p:cNvPr id="5" name="Picture Placeholder 4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DA52A9D0-28C1-3BEB-7B5D-06B8234C90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582" r="16582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5304" y="1593669"/>
            <a:ext cx="5290456" cy="506425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US" sz="1600" b="1" spc="50" dirty="0"/>
              <a:t>Graphics Cards:</a:t>
            </a:r>
          </a:p>
          <a:p>
            <a:pPr algn="l">
              <a:lnSpc>
                <a:spcPct val="140000"/>
              </a:lnSpc>
            </a:pPr>
            <a:r>
              <a:rPr lang="en-US" sz="1600" spc="50" dirty="0"/>
              <a:t>Smooth AND high-resolution graphics rendering</a:t>
            </a:r>
            <a:endParaRPr lang="en-US" sz="1600" b="1" spc="50" dirty="0"/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US" sz="1600" b="1" spc="50" dirty="0"/>
              <a:t>Sound Cards:</a:t>
            </a:r>
          </a:p>
          <a:p>
            <a:pPr algn="l">
              <a:lnSpc>
                <a:spcPct val="140000"/>
              </a:lnSpc>
            </a:pPr>
            <a:r>
              <a:rPr lang="en-US" sz="1600" spc="50" dirty="0"/>
              <a:t>richer sound experience for music</a:t>
            </a:r>
            <a:endParaRPr lang="en-US" sz="1600" b="1" spc="50" dirty="0"/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US" sz="1600" b="1" spc="50" dirty="0"/>
              <a:t>Network Cards:</a:t>
            </a:r>
          </a:p>
          <a:p>
            <a:pPr algn="l">
              <a:lnSpc>
                <a:spcPct val="140000"/>
              </a:lnSpc>
            </a:pPr>
            <a:r>
              <a:rPr lang="en-US" sz="1600" spc="50" dirty="0"/>
              <a:t>reliable internet connectivity and faster data transfer rates</a:t>
            </a:r>
            <a:endParaRPr lang="en-US" sz="1600" b="1" spc="50" dirty="0"/>
          </a:p>
          <a:p>
            <a:pPr marL="285750" indent="-285750" algn="l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en-US" sz="1600" b="1" spc="50" dirty="0"/>
              <a:t>Storage Controllers</a:t>
            </a:r>
            <a:r>
              <a:rPr lang="en-US" sz="1600" spc="50" dirty="0"/>
              <a:t>: </a:t>
            </a:r>
          </a:p>
          <a:p>
            <a:pPr algn="l">
              <a:lnSpc>
                <a:spcPct val="140000"/>
              </a:lnSpc>
            </a:pPr>
            <a:r>
              <a:rPr lang="en-US" sz="1200" spc="50" dirty="0"/>
              <a:t>These controllers manage multiple storage devices, optimizing data transfer and supporting advanced configurations like RAID for improved performance and redundancy.</a:t>
            </a:r>
            <a:endParaRPr lang="en-US" sz="1200" b="1" spc="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1E84A-1D1A-5558-1BBE-5AFD7FCD7C87}"/>
              </a:ext>
            </a:extLst>
          </p:cNvPr>
          <p:cNvSpPr txBox="1"/>
          <p:nvPr/>
        </p:nvSpPr>
        <p:spPr>
          <a:xfrm>
            <a:off x="3342831" y="6657945"/>
            <a:ext cx="27687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PK" sz="700">
                <a:solidFill>
                  <a:srgbClr val="FFFFFF"/>
                </a:solidFill>
                <a:hlinkClick r:id="rId4" tooltip="https://www.ticarte.com/contenido/la-tarjeta-grafica-del-equipo-microinformatic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PK" sz="700">
                <a:solidFill>
                  <a:srgbClr val="FFFFFF"/>
                </a:solidFill>
              </a:rPr>
              <a:t> by Unknown Author is licensed under </a:t>
            </a:r>
            <a:r>
              <a:rPr lang="en-PK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PK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B84E-80A6-ECE7-61AE-78D1C93D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248194"/>
            <a:ext cx="5160757" cy="1018903"/>
          </a:xfrm>
        </p:spPr>
        <p:txBody>
          <a:bodyPr/>
          <a:lstStyle/>
          <a:p>
            <a:r>
              <a:rPr lang="en-US" dirty="0"/>
              <a:t>CHIPSET</a:t>
            </a:r>
            <a:endParaRPr lang="en-PK" dirty="0"/>
          </a:p>
        </p:txBody>
      </p:sp>
      <p:pic>
        <p:nvPicPr>
          <p:cNvPr id="10" name="Picture Placeholder 9" descr="A close up of a chip&#10;&#10;Description automatically generated">
            <a:extLst>
              <a:ext uri="{FF2B5EF4-FFF2-40B4-BE49-F238E27FC236}">
                <a16:creationId xmlns:a16="http://schemas.microsoft.com/office/drawing/2014/main" id="{CAABBEF9-E889-5427-FF21-2E9CF5DC02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544" r="11544"/>
          <a:stretch>
            <a:fillRect/>
          </a:stretch>
        </p:blipFill>
        <p:spPr>
          <a:xfrm>
            <a:off x="6733494" y="665344"/>
            <a:ext cx="4995863" cy="5997574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2CD9EF3-C2B3-DA9E-CA20-5AA5024C992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48344" y="1528175"/>
            <a:ext cx="57476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PK" cap="none" dirty="0">
                <a:solidFill>
                  <a:schemeClr val="tx1"/>
                </a:solidFill>
                <a:latin typeface="Arial" panose="020B0604020202020204" pitchFamily="34" charset="0"/>
              </a:rPr>
              <a:t>THE CHIPSET IS ASILICON BACKBONE BUILT INTO THE MOTHER BOARD THAT WORKS WITH CPU .AND AIDS COMMUNICATION BETWEEN CPU ,RAM , AND EXPANSION DEVICES </a:t>
            </a: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4DF9E-671E-3B85-6EBE-D5EF9679AF1B}"/>
              </a:ext>
            </a:extLst>
          </p:cNvPr>
          <p:cNvSpPr txBox="1"/>
          <p:nvPr/>
        </p:nvSpPr>
        <p:spPr>
          <a:xfrm>
            <a:off x="301174" y="3266581"/>
            <a:ext cx="5373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USED TO BE DIVIDED INTO</a:t>
            </a:r>
          </a:p>
          <a:p>
            <a:r>
              <a:rPr lang="en-US" dirty="0"/>
              <a:t> NORTHBRIGDE-HIGH SPEED COMMUNICATION</a:t>
            </a:r>
          </a:p>
          <a:p>
            <a:r>
              <a:rPr lang="en-US" dirty="0"/>
              <a:t>SOUTHBRIGDE-LOW SPEED COMMUNICATION</a:t>
            </a:r>
          </a:p>
          <a:p>
            <a:endParaRPr lang="en-PK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99FCF2C-B98D-A5E7-1B23-8CD71D391D42}"/>
                  </a:ext>
                </a:extLst>
              </p14:cNvPr>
              <p14:cNvContentPartPr/>
              <p14:nvPr/>
            </p14:nvContentPartPr>
            <p14:xfrm>
              <a:off x="8552057" y="1107514"/>
              <a:ext cx="1825920" cy="238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99FCF2C-B98D-A5E7-1B23-8CD71D391D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5937" y="1101394"/>
                <a:ext cx="18381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41C378C-75DF-EA22-1A36-725795C20932}"/>
                  </a:ext>
                </a:extLst>
              </p14:cNvPr>
              <p14:cNvContentPartPr/>
              <p14:nvPr/>
            </p14:nvContentPartPr>
            <p14:xfrm>
              <a:off x="6700937" y="662194"/>
              <a:ext cx="4454280" cy="576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41C378C-75DF-EA22-1A36-725795C209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8297" y="599554"/>
                <a:ext cx="4579920" cy="70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57109BD-507C-B966-D854-2DA764BB2357}"/>
              </a:ext>
            </a:extLst>
          </p:cNvPr>
          <p:cNvGrpSpPr/>
          <p:nvPr/>
        </p:nvGrpSpPr>
        <p:grpSpPr>
          <a:xfrm>
            <a:off x="6272897" y="480754"/>
            <a:ext cx="4428360" cy="976680"/>
            <a:chOff x="6272897" y="480754"/>
            <a:chExt cx="4428360" cy="97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C4579BD-01EE-9748-F114-36F2990E2942}"/>
                    </a:ext>
                  </a:extLst>
                </p14:cNvPr>
                <p14:cNvContentPartPr/>
                <p14:nvPr/>
              </p14:nvContentPartPr>
              <p14:xfrm>
                <a:off x="6272897" y="480754"/>
                <a:ext cx="3961800" cy="976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C4579BD-01EE-9748-F114-36F2990E29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0257" y="418114"/>
                  <a:ext cx="4087440" cy="11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8B476C-60E5-5221-B241-86F5B79DA412}"/>
                    </a:ext>
                  </a:extLst>
                </p14:cNvPr>
                <p14:cNvContentPartPr/>
                <p14:nvPr/>
              </p14:nvContentPartPr>
              <p14:xfrm>
                <a:off x="10449977" y="1005634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8B476C-60E5-5221-B241-86F5B79DA4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86977" y="94263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485DCA-F5F3-EC9B-527E-829696BD24FF}"/>
                    </a:ext>
                  </a:extLst>
                </p14:cNvPr>
                <p14:cNvContentPartPr/>
                <p14:nvPr/>
              </p14:nvContentPartPr>
              <p14:xfrm>
                <a:off x="10659137" y="998074"/>
                <a:ext cx="360" cy="7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485DCA-F5F3-EC9B-527E-829696BD24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96137" y="935434"/>
                  <a:ext cx="126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8A6EBA-BDAE-3837-D101-99947192060D}"/>
                    </a:ext>
                  </a:extLst>
                </p14:cNvPr>
                <p14:cNvContentPartPr/>
                <p14:nvPr/>
              </p14:nvContentPartPr>
              <p14:xfrm>
                <a:off x="10659137" y="953434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8A6EBA-BDAE-3837-D101-9994719206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96137" y="89079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A77EC2D-4D88-9C8A-3FE0-1A0993810896}"/>
                    </a:ext>
                  </a:extLst>
                </p14:cNvPr>
                <p14:cNvContentPartPr/>
                <p14:nvPr/>
              </p14:nvContentPartPr>
              <p14:xfrm>
                <a:off x="10698737" y="953434"/>
                <a:ext cx="252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A77EC2D-4D88-9C8A-3FE0-1A099381089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35737" y="890794"/>
                  <a:ext cx="128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8AEA6C-BE65-11C0-1018-661D90E1A68E}"/>
                    </a:ext>
                  </a:extLst>
                </p14:cNvPr>
                <p14:cNvContentPartPr/>
                <p14:nvPr/>
              </p14:nvContentPartPr>
              <p14:xfrm>
                <a:off x="10593617" y="835714"/>
                <a:ext cx="360" cy="2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8AEA6C-BE65-11C0-1018-661D90E1A6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30977" y="773074"/>
                  <a:ext cx="126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A202B4-9B84-D578-5A37-5938C1001DC0}"/>
                    </a:ext>
                  </a:extLst>
                </p14:cNvPr>
                <p14:cNvContentPartPr/>
                <p14:nvPr/>
              </p14:nvContentPartPr>
              <p14:xfrm>
                <a:off x="10620257" y="979714"/>
                <a:ext cx="32760" cy="25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A202B4-9B84-D578-5A37-5938C1001D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57257" y="916714"/>
                  <a:ext cx="15840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9380E2-1722-959C-CC32-021984FACB37}"/>
              </a:ext>
            </a:extLst>
          </p:cNvPr>
          <p:cNvGrpSpPr/>
          <p:nvPr/>
        </p:nvGrpSpPr>
        <p:grpSpPr>
          <a:xfrm>
            <a:off x="10750577" y="1188874"/>
            <a:ext cx="13320" cy="26280"/>
            <a:chOff x="10750577" y="1188874"/>
            <a:chExt cx="13320" cy="2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DED8D7-A280-C747-EAD5-642CB29125D3}"/>
                    </a:ext>
                  </a:extLst>
                </p14:cNvPr>
                <p14:cNvContentPartPr/>
                <p14:nvPr/>
              </p14:nvContentPartPr>
              <p14:xfrm>
                <a:off x="10750577" y="1214794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DED8D7-A280-C747-EAD5-642CB29125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87577" y="115179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D291CA-B126-EE2E-1A0F-632FF7054342}"/>
                    </a:ext>
                  </a:extLst>
                </p14:cNvPr>
                <p14:cNvContentPartPr/>
                <p14:nvPr/>
              </p14:nvContentPartPr>
              <p14:xfrm>
                <a:off x="10763537" y="1188874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D291CA-B126-EE2E-1A0F-632FF705434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00537" y="112587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6A12A9-7C57-9377-F9D1-F70D29A296A1}"/>
              </a:ext>
            </a:extLst>
          </p:cNvPr>
          <p:cNvGrpSpPr/>
          <p:nvPr/>
        </p:nvGrpSpPr>
        <p:grpSpPr>
          <a:xfrm>
            <a:off x="9692537" y="1279954"/>
            <a:ext cx="26280" cy="360"/>
            <a:chOff x="9692537" y="1279954"/>
            <a:chExt cx="2628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D7E12D-5EC8-F59A-E8F5-A20E7BA0C5A1}"/>
                    </a:ext>
                  </a:extLst>
                </p14:cNvPr>
                <p14:cNvContentPartPr/>
                <p14:nvPr/>
              </p14:nvContentPartPr>
              <p14:xfrm>
                <a:off x="9692537" y="1279954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D7E12D-5EC8-F59A-E8F5-A20E7BA0C5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29897" y="12173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F70D72-A607-EE7D-FE02-C78E4E523D2D}"/>
                    </a:ext>
                  </a:extLst>
                </p14:cNvPr>
                <p14:cNvContentPartPr/>
                <p14:nvPr/>
              </p14:nvContentPartPr>
              <p14:xfrm>
                <a:off x="9718457" y="1279954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F70D72-A607-EE7D-FE02-C78E4E523D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5817" y="12173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12DDD42-F464-4A4D-7340-1A02C3C76595}"/>
                  </a:ext>
                </a:extLst>
              </p14:cNvPr>
              <p14:cNvContentPartPr/>
              <p14:nvPr/>
            </p14:nvContentPartPr>
            <p14:xfrm>
              <a:off x="9248297" y="1070794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12DDD42-F464-4A4D-7340-1A02C3C765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85657" y="10081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80FDBEA-1619-8D89-A5DF-C7960AEC48BE}"/>
                  </a:ext>
                </a:extLst>
              </p14:cNvPr>
              <p14:cNvContentPartPr/>
              <p14:nvPr/>
            </p14:nvContentPartPr>
            <p14:xfrm>
              <a:off x="8869577" y="1102474"/>
              <a:ext cx="118800" cy="8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80FDBEA-1619-8D89-A5DF-C7960AEC48B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06577" y="1039474"/>
                <a:ext cx="24444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04D6CE1A-1B3B-BF30-E230-98A7E165F98B}"/>
              </a:ext>
            </a:extLst>
          </p:cNvPr>
          <p:cNvGrpSpPr/>
          <p:nvPr/>
        </p:nvGrpSpPr>
        <p:grpSpPr>
          <a:xfrm>
            <a:off x="9444497" y="6115474"/>
            <a:ext cx="2225880" cy="395280"/>
            <a:chOff x="9444497" y="6115474"/>
            <a:chExt cx="222588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F29C34B-917C-9EF5-3637-7BF129753B89}"/>
                    </a:ext>
                  </a:extLst>
                </p14:cNvPr>
                <p14:cNvContentPartPr/>
                <p14:nvPr/>
              </p14:nvContentPartPr>
              <p14:xfrm>
                <a:off x="9444497" y="6115474"/>
                <a:ext cx="1841040" cy="395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F29C34B-917C-9EF5-3637-7BF129753B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81497" y="6052834"/>
                  <a:ext cx="19666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1DB0F5-23EC-5736-7BFB-8AAD7B23065C}"/>
                    </a:ext>
                  </a:extLst>
                </p14:cNvPr>
                <p14:cNvContentPartPr/>
                <p14:nvPr/>
              </p14:nvContentPartPr>
              <p14:xfrm>
                <a:off x="10698737" y="6296194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1DB0F5-23EC-5736-7BFB-8AAD7B2306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35737" y="62335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3AF2B3-AC9B-B725-9AC2-E1F344C7D208}"/>
                    </a:ext>
                  </a:extLst>
                </p14:cNvPr>
                <p14:cNvContentPartPr/>
                <p14:nvPr/>
              </p14:nvContentPartPr>
              <p14:xfrm>
                <a:off x="11075657" y="6257314"/>
                <a:ext cx="594720" cy="223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3AF2B3-AC9B-B725-9AC2-E1F344C7D20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13017" y="6194674"/>
                  <a:ext cx="720360" cy="348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31C93A-5A94-0DEF-6956-A405CF132A28}"/>
              </a:ext>
            </a:extLst>
          </p:cNvPr>
          <p:cNvSpPr txBox="1"/>
          <p:nvPr/>
        </p:nvSpPr>
        <p:spPr>
          <a:xfrm>
            <a:off x="250213" y="4336869"/>
            <a:ext cx="53731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NORTHBRIDGE IS INTEGRATED INTO THE</a:t>
            </a:r>
          </a:p>
          <a:p>
            <a:r>
              <a:rPr lang="en-US" dirty="0"/>
              <a:t>CPU</a:t>
            </a:r>
          </a:p>
          <a:p>
            <a:r>
              <a:rPr lang="en-US" dirty="0"/>
              <a:t>AND SOUTH BRIDGE IS THE ONE REMAINING CHIPSET NOW CALLED PCH (PLATFORM CONTROLLER HUB)</a:t>
            </a:r>
          </a:p>
          <a:p>
            <a:r>
              <a:rPr lang="en-US" dirty="0"/>
              <a:t>USUALLY IS HIDDEN UNDER A HEAT SINK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7446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08" y="1187451"/>
            <a:ext cx="6255903" cy="1307556"/>
          </a:xfrm>
        </p:spPr>
        <p:txBody>
          <a:bodyPr anchor="b">
            <a:normAutofit/>
          </a:bodyPr>
          <a:lstStyle/>
          <a:p>
            <a:r>
              <a:rPr lang="en-US" dirty="0"/>
              <a:t>SATA CONNECTOR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0" y="2625634"/>
            <a:ext cx="7659688" cy="3571353"/>
          </a:xfrm>
        </p:spPr>
        <p:txBody>
          <a:bodyPr>
            <a:normAutofit/>
          </a:bodyPr>
          <a:lstStyle/>
          <a:p>
            <a:r>
              <a:rPr lang="en-US" dirty="0"/>
              <a:t>(Serial Advanced Technology Attachment)</a:t>
            </a:r>
          </a:p>
          <a:p>
            <a:r>
              <a:rPr lang="en-US" dirty="0"/>
              <a:t>are used to connect storage devices like hard drives, solid-state drives (SSDs)</a:t>
            </a:r>
          </a:p>
          <a:p>
            <a:r>
              <a:rPr lang="en-US" dirty="0"/>
              <a:t>AND HDMI (High-Definition Multimedia Interface)</a:t>
            </a:r>
          </a:p>
          <a:p>
            <a:r>
              <a:rPr lang="en-US" sz="3600" dirty="0"/>
              <a:t>M.2 SLOTS</a:t>
            </a:r>
          </a:p>
          <a:p>
            <a:r>
              <a:rPr lang="en-US" sz="2000" dirty="0"/>
              <a:t>SSDS WITH NEW M.2 COMPATIBILITY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 flipH="1">
            <a:off x="-3735977" y="1997132"/>
            <a:ext cx="2351314" cy="423221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FE84A7-25EF-3EAC-827F-0F82AD57D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 flipH="1">
            <a:off x="13232673" y="1997132"/>
            <a:ext cx="2351313" cy="423221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{D2F1A47D-ED28-4BF9-97FE-F884743A1BAC}tf11158769_win32</Template>
  <TotalTime>87</TotalTime>
  <Words>370</Words>
  <Application>Microsoft Office PowerPoint</Application>
  <PresentationFormat>Widescreen</PresentationFormat>
  <Paragraphs>52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Calibri</vt:lpstr>
      <vt:lpstr>Goudy Old Style</vt:lpstr>
      <vt:lpstr>Wingdings</vt:lpstr>
      <vt:lpstr>FrostyVTI</vt:lpstr>
      <vt:lpstr>MOTHERBOARD Everything inside a computer is connected to your motherboard   It allows communication between all the essential components of computer such as  &gt; RAM &gt;CPU &gt;storage hard drives &gt;input and output devices</vt:lpstr>
      <vt:lpstr>Key Components of a Motherboard</vt:lpstr>
      <vt:lpstr>PowerPoint Presentation</vt:lpstr>
      <vt:lpstr>USE OF EXPANSIONS SLOTS</vt:lpstr>
      <vt:lpstr>CHIPSET</vt:lpstr>
      <vt:lpstr>SATA CONNECTOR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hammadshakeel61@gmail.com</dc:creator>
  <cp:lastModifiedBy>hammadshakeel61@gmail.com</cp:lastModifiedBy>
  <cp:revision>1</cp:revision>
  <dcterms:created xsi:type="dcterms:W3CDTF">2024-10-06T11:16:56Z</dcterms:created>
  <dcterms:modified xsi:type="dcterms:W3CDTF">2024-10-06T12:44:47Z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